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58" r:id="rId7"/>
    <p:sldId id="263" r:id="rId8"/>
    <p:sldId id="264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>
        <p:scale>
          <a:sx n="76" d="100"/>
          <a:sy n="76" d="100"/>
        </p:scale>
        <p:origin x="-11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0AD4B5-CD4F-484C-8200-738A5ED3E8F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381838-5954-44B6-A221-1A98B2BDA524}">
      <dgm:prSet phldrT="[Текст]" custT="1"/>
      <dgm:spPr/>
      <dgm:t>
        <a:bodyPr/>
        <a:lstStyle/>
        <a:p>
          <a:r>
            <a:rPr lang="uk-UA" sz="4000" dirty="0" smtClean="0"/>
            <a:t>Коми бувають</a:t>
          </a:r>
          <a:endParaRPr lang="ru-RU" sz="6500" dirty="0"/>
        </a:p>
      </dgm:t>
    </dgm:pt>
    <dgm:pt modelId="{C0E9A213-ED39-4DAB-AD48-DCFA233AD5EF}" type="parTrans" cxnId="{481EDB6B-CD31-4A00-859C-C5B2F173CC9E}">
      <dgm:prSet/>
      <dgm:spPr/>
      <dgm:t>
        <a:bodyPr/>
        <a:lstStyle/>
        <a:p>
          <a:endParaRPr lang="ru-RU"/>
        </a:p>
      </dgm:t>
    </dgm:pt>
    <dgm:pt modelId="{BD0F243D-A1A4-4534-8CC1-D378BBA0A5AD}" type="sibTrans" cxnId="{481EDB6B-CD31-4A00-859C-C5B2F173CC9E}">
      <dgm:prSet/>
      <dgm:spPr/>
      <dgm:t>
        <a:bodyPr/>
        <a:lstStyle/>
        <a:p>
          <a:endParaRPr lang="ru-RU"/>
        </a:p>
      </dgm:t>
    </dgm:pt>
    <dgm:pt modelId="{8565FB61-1363-471A-9160-2AB3999F0920}">
      <dgm:prSet phldrT="[Текст]" custT="1"/>
      <dgm:spPr/>
      <dgm:t>
        <a:bodyPr/>
        <a:lstStyle/>
        <a:p>
          <a:r>
            <a:rPr lang="ru-RU" sz="2800" b="0" i="0" smtClean="0"/>
            <a:t>Одиночні</a:t>
          </a:r>
          <a:endParaRPr lang="ru-RU" sz="2400" b="0" dirty="0"/>
        </a:p>
      </dgm:t>
    </dgm:pt>
    <dgm:pt modelId="{FFC14A49-A388-496E-9B84-F20A6383E6E3}" type="parTrans" cxnId="{EBCE2CAD-758A-4388-8926-46B91DACAA6F}">
      <dgm:prSet/>
      <dgm:spPr/>
      <dgm:t>
        <a:bodyPr/>
        <a:lstStyle/>
        <a:p>
          <a:endParaRPr lang="ru-RU"/>
        </a:p>
      </dgm:t>
    </dgm:pt>
    <dgm:pt modelId="{7844AC4B-6051-4027-9D7E-06537C0BB588}" type="sibTrans" cxnId="{EBCE2CAD-758A-4388-8926-46B91DACAA6F}">
      <dgm:prSet/>
      <dgm:spPr/>
      <dgm:t>
        <a:bodyPr/>
        <a:lstStyle/>
        <a:p>
          <a:endParaRPr lang="ru-RU"/>
        </a:p>
      </dgm:t>
    </dgm:pt>
    <dgm:pt modelId="{03686E40-F2FE-4AAA-86E6-113862D2A70F}">
      <dgm:prSet phldrT="[Текст]" custT="1"/>
      <dgm:spPr/>
      <dgm:t>
        <a:bodyPr/>
        <a:lstStyle/>
        <a:p>
          <a:r>
            <a:rPr lang="ru-RU" sz="2800" b="0" i="0" dirty="0" err="1" smtClean="0"/>
            <a:t>Парні</a:t>
          </a:r>
          <a:endParaRPr lang="ru-RU" sz="2400" b="0" dirty="0"/>
        </a:p>
      </dgm:t>
    </dgm:pt>
    <dgm:pt modelId="{73378303-E8B7-4020-8C24-873170ACABC9}" type="parTrans" cxnId="{DE7D9A88-9A59-4027-AFE6-2E97026D3123}">
      <dgm:prSet/>
      <dgm:spPr/>
      <dgm:t>
        <a:bodyPr/>
        <a:lstStyle/>
        <a:p>
          <a:endParaRPr lang="ru-RU"/>
        </a:p>
      </dgm:t>
    </dgm:pt>
    <dgm:pt modelId="{2C582BAC-B737-4ABF-96AE-38AB295AA2C8}" type="sibTrans" cxnId="{DE7D9A88-9A59-4027-AFE6-2E97026D3123}">
      <dgm:prSet/>
      <dgm:spPr/>
      <dgm:t>
        <a:bodyPr/>
        <a:lstStyle/>
        <a:p>
          <a:endParaRPr lang="ru-RU"/>
        </a:p>
      </dgm:t>
    </dgm:pt>
    <dgm:pt modelId="{E1A495D6-ED4F-4876-BFD0-6EAA7EFB4628}" type="pres">
      <dgm:prSet presAssocID="{7B0AD4B5-CD4F-484C-8200-738A5ED3E8F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EC31264-938E-47CC-B16A-38B65F30E14C}" type="pres">
      <dgm:prSet presAssocID="{9C381838-5954-44B6-A221-1A98B2BDA524}" presName="root" presStyleCnt="0"/>
      <dgm:spPr/>
    </dgm:pt>
    <dgm:pt modelId="{3C64C28E-3146-48E2-8A83-139333480C05}" type="pres">
      <dgm:prSet presAssocID="{9C381838-5954-44B6-A221-1A98B2BDA524}" presName="rootComposite" presStyleCnt="0"/>
      <dgm:spPr/>
    </dgm:pt>
    <dgm:pt modelId="{C4BF02D7-6F3D-4BE3-BB23-ADAE6F758AF3}" type="pres">
      <dgm:prSet presAssocID="{9C381838-5954-44B6-A221-1A98B2BDA524}" presName="rootText" presStyleLbl="node1" presStyleIdx="0" presStyleCnt="1" custScaleX="169536" custScaleY="45528"/>
      <dgm:spPr/>
      <dgm:t>
        <a:bodyPr/>
        <a:lstStyle/>
        <a:p>
          <a:endParaRPr lang="ru-RU"/>
        </a:p>
      </dgm:t>
    </dgm:pt>
    <dgm:pt modelId="{B1EBC1AF-C7E7-4758-BC00-1ADBF157D161}" type="pres">
      <dgm:prSet presAssocID="{9C381838-5954-44B6-A221-1A98B2BDA524}" presName="rootConnector" presStyleLbl="node1" presStyleIdx="0" presStyleCnt="1"/>
      <dgm:spPr/>
      <dgm:t>
        <a:bodyPr/>
        <a:lstStyle/>
        <a:p>
          <a:endParaRPr lang="ru-RU"/>
        </a:p>
      </dgm:t>
    </dgm:pt>
    <dgm:pt modelId="{F3620013-964B-4BB6-82AC-03C5C9CDD925}" type="pres">
      <dgm:prSet presAssocID="{9C381838-5954-44B6-A221-1A98B2BDA524}" presName="childShape" presStyleCnt="0"/>
      <dgm:spPr/>
    </dgm:pt>
    <dgm:pt modelId="{AAA884B2-55DF-4844-9609-F62B4BC37C86}" type="pres">
      <dgm:prSet presAssocID="{FFC14A49-A388-496E-9B84-F20A6383E6E3}" presName="Name13" presStyleLbl="parChTrans1D2" presStyleIdx="0" presStyleCnt="2"/>
      <dgm:spPr/>
      <dgm:t>
        <a:bodyPr/>
        <a:lstStyle/>
        <a:p>
          <a:endParaRPr lang="ru-RU"/>
        </a:p>
      </dgm:t>
    </dgm:pt>
    <dgm:pt modelId="{DD3A12BB-52BC-4EFA-8466-B5CD103C63AA}" type="pres">
      <dgm:prSet presAssocID="{8565FB61-1363-471A-9160-2AB3999F0920}" presName="childText" presStyleLbl="bgAcc1" presStyleIdx="0" presStyleCnt="2" custScaleX="1750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957478-619A-4212-A696-8E0F2533F217}" type="pres">
      <dgm:prSet presAssocID="{73378303-E8B7-4020-8C24-873170ACABC9}" presName="Name13" presStyleLbl="parChTrans1D2" presStyleIdx="1" presStyleCnt="2"/>
      <dgm:spPr/>
      <dgm:t>
        <a:bodyPr/>
        <a:lstStyle/>
        <a:p>
          <a:endParaRPr lang="ru-RU"/>
        </a:p>
      </dgm:t>
    </dgm:pt>
    <dgm:pt modelId="{B4EE1D30-089A-4D81-BD99-E4AB3EA846CE}" type="pres">
      <dgm:prSet presAssocID="{03686E40-F2FE-4AAA-86E6-113862D2A70F}" presName="childText" presStyleLbl="bgAcc1" presStyleIdx="1" presStyleCnt="2" custScaleX="1750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7D9A88-9A59-4027-AFE6-2E97026D3123}" srcId="{9C381838-5954-44B6-A221-1A98B2BDA524}" destId="{03686E40-F2FE-4AAA-86E6-113862D2A70F}" srcOrd="1" destOrd="0" parTransId="{73378303-E8B7-4020-8C24-873170ACABC9}" sibTransId="{2C582BAC-B737-4ABF-96AE-38AB295AA2C8}"/>
    <dgm:cxn modelId="{12B63C99-53DD-4650-AFF4-B5DFF095BA4B}" type="presOf" srcId="{7B0AD4B5-CD4F-484C-8200-738A5ED3E8F4}" destId="{E1A495D6-ED4F-4876-BFD0-6EAA7EFB4628}" srcOrd="0" destOrd="0" presId="urn:microsoft.com/office/officeart/2005/8/layout/hierarchy3"/>
    <dgm:cxn modelId="{EBCE2CAD-758A-4388-8926-46B91DACAA6F}" srcId="{9C381838-5954-44B6-A221-1A98B2BDA524}" destId="{8565FB61-1363-471A-9160-2AB3999F0920}" srcOrd="0" destOrd="0" parTransId="{FFC14A49-A388-496E-9B84-F20A6383E6E3}" sibTransId="{7844AC4B-6051-4027-9D7E-06537C0BB588}"/>
    <dgm:cxn modelId="{1A73D645-5953-46C1-945C-A6D839978AE2}" type="presOf" srcId="{8565FB61-1363-471A-9160-2AB3999F0920}" destId="{DD3A12BB-52BC-4EFA-8466-B5CD103C63AA}" srcOrd="0" destOrd="0" presId="urn:microsoft.com/office/officeart/2005/8/layout/hierarchy3"/>
    <dgm:cxn modelId="{C22B26BE-46C0-4E82-810D-784FB591E850}" type="presOf" srcId="{73378303-E8B7-4020-8C24-873170ACABC9}" destId="{CE957478-619A-4212-A696-8E0F2533F217}" srcOrd="0" destOrd="0" presId="urn:microsoft.com/office/officeart/2005/8/layout/hierarchy3"/>
    <dgm:cxn modelId="{15579ECC-05BA-49FF-B8C8-8A6C60DE9DEC}" type="presOf" srcId="{9C381838-5954-44B6-A221-1A98B2BDA524}" destId="{B1EBC1AF-C7E7-4758-BC00-1ADBF157D161}" srcOrd="1" destOrd="0" presId="urn:microsoft.com/office/officeart/2005/8/layout/hierarchy3"/>
    <dgm:cxn modelId="{82AA61EB-0D1B-4DDA-A187-F873C21659BB}" type="presOf" srcId="{FFC14A49-A388-496E-9B84-F20A6383E6E3}" destId="{AAA884B2-55DF-4844-9609-F62B4BC37C86}" srcOrd="0" destOrd="0" presId="urn:microsoft.com/office/officeart/2005/8/layout/hierarchy3"/>
    <dgm:cxn modelId="{481EDB6B-CD31-4A00-859C-C5B2F173CC9E}" srcId="{7B0AD4B5-CD4F-484C-8200-738A5ED3E8F4}" destId="{9C381838-5954-44B6-A221-1A98B2BDA524}" srcOrd="0" destOrd="0" parTransId="{C0E9A213-ED39-4DAB-AD48-DCFA233AD5EF}" sibTransId="{BD0F243D-A1A4-4534-8CC1-D378BBA0A5AD}"/>
    <dgm:cxn modelId="{6E1C566F-04DE-4D65-88B0-ECD59A322425}" type="presOf" srcId="{03686E40-F2FE-4AAA-86E6-113862D2A70F}" destId="{B4EE1D30-089A-4D81-BD99-E4AB3EA846CE}" srcOrd="0" destOrd="0" presId="urn:microsoft.com/office/officeart/2005/8/layout/hierarchy3"/>
    <dgm:cxn modelId="{471ED4AE-B7FD-405F-AAAD-21BDB75DEFE6}" type="presOf" srcId="{9C381838-5954-44B6-A221-1A98B2BDA524}" destId="{C4BF02D7-6F3D-4BE3-BB23-ADAE6F758AF3}" srcOrd="0" destOrd="0" presId="urn:microsoft.com/office/officeart/2005/8/layout/hierarchy3"/>
    <dgm:cxn modelId="{64077CE2-6F27-4A7E-AEEA-061473E504D7}" type="presParOf" srcId="{E1A495D6-ED4F-4876-BFD0-6EAA7EFB4628}" destId="{9EC31264-938E-47CC-B16A-38B65F30E14C}" srcOrd="0" destOrd="0" presId="urn:microsoft.com/office/officeart/2005/8/layout/hierarchy3"/>
    <dgm:cxn modelId="{4ABBA315-FE52-464E-9357-6C3F5AEA8462}" type="presParOf" srcId="{9EC31264-938E-47CC-B16A-38B65F30E14C}" destId="{3C64C28E-3146-48E2-8A83-139333480C05}" srcOrd="0" destOrd="0" presId="urn:microsoft.com/office/officeart/2005/8/layout/hierarchy3"/>
    <dgm:cxn modelId="{C1A45C13-F502-4E95-AC76-0C154ACA2A4E}" type="presParOf" srcId="{3C64C28E-3146-48E2-8A83-139333480C05}" destId="{C4BF02D7-6F3D-4BE3-BB23-ADAE6F758AF3}" srcOrd="0" destOrd="0" presId="urn:microsoft.com/office/officeart/2005/8/layout/hierarchy3"/>
    <dgm:cxn modelId="{A11565FF-2D87-45F2-B49D-5D5B64DF5BE3}" type="presParOf" srcId="{3C64C28E-3146-48E2-8A83-139333480C05}" destId="{B1EBC1AF-C7E7-4758-BC00-1ADBF157D161}" srcOrd="1" destOrd="0" presId="urn:microsoft.com/office/officeart/2005/8/layout/hierarchy3"/>
    <dgm:cxn modelId="{F2B3B71E-B704-479D-9C6C-71F212BFE1E2}" type="presParOf" srcId="{9EC31264-938E-47CC-B16A-38B65F30E14C}" destId="{F3620013-964B-4BB6-82AC-03C5C9CDD925}" srcOrd="1" destOrd="0" presId="urn:microsoft.com/office/officeart/2005/8/layout/hierarchy3"/>
    <dgm:cxn modelId="{3F0D61A6-35E2-4858-A1E1-D1703BD0F4AA}" type="presParOf" srcId="{F3620013-964B-4BB6-82AC-03C5C9CDD925}" destId="{AAA884B2-55DF-4844-9609-F62B4BC37C86}" srcOrd="0" destOrd="0" presId="urn:microsoft.com/office/officeart/2005/8/layout/hierarchy3"/>
    <dgm:cxn modelId="{73A6642E-96F1-483C-BA33-94C5EEA06AD4}" type="presParOf" srcId="{F3620013-964B-4BB6-82AC-03C5C9CDD925}" destId="{DD3A12BB-52BC-4EFA-8466-B5CD103C63AA}" srcOrd="1" destOrd="0" presId="urn:microsoft.com/office/officeart/2005/8/layout/hierarchy3"/>
    <dgm:cxn modelId="{2574C779-45DB-4A53-8BDD-738B04548D55}" type="presParOf" srcId="{F3620013-964B-4BB6-82AC-03C5C9CDD925}" destId="{CE957478-619A-4212-A696-8E0F2533F217}" srcOrd="2" destOrd="0" presId="urn:microsoft.com/office/officeart/2005/8/layout/hierarchy3"/>
    <dgm:cxn modelId="{62FD319B-31C0-4939-B033-C0B5671F93EA}" type="presParOf" srcId="{F3620013-964B-4BB6-82AC-03C5C9CDD925}" destId="{B4EE1D30-089A-4D81-BD99-E4AB3EA846C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BF02D7-6F3D-4BE3-BB23-ADAE6F758AF3}">
      <dsp:nvSpPr>
        <dsp:cNvPr id="0" name=""/>
        <dsp:cNvSpPr/>
      </dsp:nvSpPr>
      <dsp:spPr>
        <a:xfrm>
          <a:off x="2898" y="253988"/>
          <a:ext cx="4079977" cy="547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Коми бувають</a:t>
          </a:r>
          <a:endParaRPr lang="ru-RU" sz="6500" kern="1200" dirty="0"/>
        </a:p>
      </dsp:txBody>
      <dsp:txXfrm>
        <a:off x="18943" y="270033"/>
        <a:ext cx="4047887" cy="515738"/>
      </dsp:txXfrm>
    </dsp:sp>
    <dsp:sp modelId="{AAA884B2-55DF-4844-9609-F62B4BC37C86}">
      <dsp:nvSpPr>
        <dsp:cNvPr id="0" name=""/>
        <dsp:cNvSpPr/>
      </dsp:nvSpPr>
      <dsp:spPr>
        <a:xfrm>
          <a:off x="410895" y="801817"/>
          <a:ext cx="407997" cy="902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2458"/>
              </a:lnTo>
              <a:lnTo>
                <a:pt x="407997" y="9024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A12BB-52BC-4EFA-8466-B5CD103C63AA}">
      <dsp:nvSpPr>
        <dsp:cNvPr id="0" name=""/>
        <dsp:cNvSpPr/>
      </dsp:nvSpPr>
      <dsp:spPr>
        <a:xfrm>
          <a:off x="818893" y="1102636"/>
          <a:ext cx="3369216" cy="1203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smtClean="0"/>
            <a:t>Одиночні</a:t>
          </a:r>
          <a:endParaRPr lang="ru-RU" sz="2400" b="0" kern="1200" dirty="0"/>
        </a:p>
      </dsp:txBody>
      <dsp:txXfrm>
        <a:off x="854136" y="1137879"/>
        <a:ext cx="3298730" cy="1132791"/>
      </dsp:txXfrm>
    </dsp:sp>
    <dsp:sp modelId="{CE957478-619A-4212-A696-8E0F2533F217}">
      <dsp:nvSpPr>
        <dsp:cNvPr id="0" name=""/>
        <dsp:cNvSpPr/>
      </dsp:nvSpPr>
      <dsp:spPr>
        <a:xfrm>
          <a:off x="410895" y="801817"/>
          <a:ext cx="407997" cy="2406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6555"/>
              </a:lnTo>
              <a:lnTo>
                <a:pt x="407997" y="24065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E1D30-089A-4D81-BD99-E4AB3EA846CE}">
      <dsp:nvSpPr>
        <dsp:cNvPr id="0" name=""/>
        <dsp:cNvSpPr/>
      </dsp:nvSpPr>
      <dsp:spPr>
        <a:xfrm>
          <a:off x="818893" y="2606733"/>
          <a:ext cx="3369196" cy="1203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dirty="0" err="1" smtClean="0"/>
            <a:t>Парні</a:t>
          </a:r>
          <a:endParaRPr lang="ru-RU" sz="2400" b="0" kern="1200" dirty="0"/>
        </a:p>
      </dsp:txBody>
      <dsp:txXfrm>
        <a:off x="854136" y="2641976"/>
        <a:ext cx="3298710" cy="1132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>
    <p:cover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gif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85852" y="1052736"/>
            <a:ext cx="7246588" cy="2519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6600" dirty="0" smtClean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Розділові знаки в простому реченні</a:t>
            </a:r>
            <a:endParaRPr kumimoji="0" lang="ru-RU" sz="6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653136"/>
            <a:ext cx="3992488" cy="1752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200" i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Підготував</a:t>
            </a:r>
            <a:endParaRPr lang="ru-RU" sz="2200" i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Студент </a:t>
            </a:r>
            <a:r>
              <a:rPr lang="ru-RU" sz="2200" i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200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Т12 2</a:t>
            </a:r>
            <a:r>
              <a:rPr lang="en-US" sz="2200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/9</a:t>
            </a:r>
            <a:endParaRPr lang="ru-RU" sz="2200" i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uk-UA" sz="2200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КМК КНТУ</a:t>
            </a:r>
            <a:endParaRPr lang="ru-RU" sz="2200" i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200" i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Кузьменко</a:t>
            </a:r>
            <a:r>
              <a:rPr lang="ru-RU" sz="2200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Сергій</a:t>
            </a:r>
            <a:endParaRPr lang="ru-RU" sz="2200" i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Крапка з комою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1714488"/>
            <a:ext cx="485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/>
              <a:t>Крапка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</a:t>
            </a:r>
            <a:r>
              <a:rPr lang="ru-RU" sz="2800" b="1" dirty="0" smtClean="0"/>
              <a:t> комою </a:t>
            </a:r>
            <a:r>
              <a:rPr lang="ru-RU" sz="2800" b="1" dirty="0" err="1" smtClean="0"/>
              <a:t>вживається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28728" y="2428868"/>
            <a:ext cx="671517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/>
              <a:t>Для </a:t>
            </a:r>
            <a:r>
              <a:rPr lang="ru-RU" sz="2000" dirty="0" err="1" smtClean="0"/>
              <a:t>виділення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однотипних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</a:t>
            </a:r>
            <a:r>
              <a:rPr lang="ru-RU" sz="2000" dirty="0" smtClean="0"/>
              <a:t> складного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Шелестить</a:t>
            </a:r>
            <a:r>
              <a:rPr lang="ru-RU" i="1" dirty="0" smtClean="0"/>
              <a:t> </a:t>
            </a:r>
            <a:r>
              <a:rPr lang="ru-RU" i="1" dirty="0" err="1" smtClean="0"/>
              <a:t>пожовкле</a:t>
            </a:r>
            <a:r>
              <a:rPr lang="ru-RU" i="1" dirty="0" smtClean="0"/>
              <a:t> </a:t>
            </a:r>
            <a:r>
              <a:rPr lang="ru-RU" i="1" dirty="0" err="1" smtClean="0"/>
              <a:t>листя</a:t>
            </a:r>
            <a:r>
              <a:rPr lang="ru-RU" i="1" dirty="0" smtClean="0"/>
              <a:t> по </a:t>
            </a:r>
            <a:r>
              <a:rPr lang="ru-RU" i="1" dirty="0" err="1" smtClean="0"/>
              <a:t>діброві</a:t>
            </a:r>
            <a:r>
              <a:rPr lang="ru-RU" i="1" dirty="0" smtClean="0"/>
              <a:t>; </a:t>
            </a:r>
            <a:r>
              <a:rPr lang="ru-RU" i="1" dirty="0" err="1" smtClean="0"/>
              <a:t>гуляють</a:t>
            </a:r>
            <a:r>
              <a:rPr lang="ru-RU" i="1" dirty="0" smtClean="0"/>
              <a:t> хмари; </a:t>
            </a:r>
            <a:r>
              <a:rPr lang="ru-RU" i="1" dirty="0" err="1" smtClean="0"/>
              <a:t>сонце</a:t>
            </a:r>
            <a:r>
              <a:rPr lang="ru-RU" i="1" dirty="0" smtClean="0"/>
              <a:t> спить; </a:t>
            </a:r>
            <a:r>
              <a:rPr lang="ru-RU" i="1" dirty="0" err="1" smtClean="0"/>
              <a:t>ніде</a:t>
            </a:r>
            <a:r>
              <a:rPr lang="ru-RU" i="1" dirty="0" smtClean="0"/>
              <a:t> не </a:t>
            </a:r>
            <a:r>
              <a:rPr lang="ru-RU" i="1" dirty="0" err="1" smtClean="0"/>
              <a:t>чутно</a:t>
            </a:r>
            <a:r>
              <a:rPr lang="ru-RU" i="1" dirty="0" smtClean="0"/>
              <a:t> </a:t>
            </a:r>
            <a:r>
              <a:rPr lang="ru-RU" i="1" dirty="0" err="1" smtClean="0"/>
              <a:t>людської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 (Т.Шевченко</a:t>
            </a:r>
            <a:r>
              <a:rPr lang="ru-RU" dirty="0" smtClean="0"/>
              <a:t>).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поширеними</a:t>
            </a:r>
            <a:r>
              <a:rPr lang="ru-RU" sz="2000" dirty="0" smtClean="0"/>
              <a:t> членами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smtClean="0"/>
              <a:t>Я люблю </a:t>
            </a:r>
            <a:r>
              <a:rPr lang="ru-RU" i="1" dirty="0" err="1" smtClean="0"/>
              <a:t>їхати</a:t>
            </a:r>
            <a:r>
              <a:rPr lang="ru-RU" i="1" dirty="0" smtClean="0"/>
              <a:t> на поле </a:t>
            </a:r>
            <a:r>
              <a:rPr lang="ru-RU" i="1" dirty="0" err="1" smtClean="0"/>
              <a:t>тоді</a:t>
            </a:r>
            <a:r>
              <a:rPr lang="ru-RU" i="1" dirty="0" smtClean="0"/>
              <a:t>, як </a:t>
            </a:r>
            <a:r>
              <a:rPr lang="ru-RU" i="1" dirty="0" err="1" smtClean="0"/>
              <a:t>ниви</a:t>
            </a:r>
            <a:r>
              <a:rPr lang="ru-RU" i="1" dirty="0" smtClean="0"/>
              <a:t> </a:t>
            </a:r>
            <a:r>
              <a:rPr lang="ru-RU" i="1" dirty="0" err="1" smtClean="0"/>
              <a:t>зеленіють</a:t>
            </a:r>
            <a:r>
              <a:rPr lang="ru-RU" i="1" dirty="0" smtClean="0"/>
              <a:t> та </a:t>
            </a:r>
            <a:r>
              <a:rPr lang="ru-RU" i="1" dirty="0" err="1" smtClean="0"/>
              <a:t>хвилюються</a:t>
            </a:r>
            <a:r>
              <a:rPr lang="ru-RU" i="1" dirty="0" smtClean="0"/>
              <a:t> </a:t>
            </a:r>
            <a:r>
              <a:rPr lang="ru-RU" i="1" dirty="0" err="1" smtClean="0"/>
              <a:t>зеленими</a:t>
            </a:r>
            <a:r>
              <a:rPr lang="ru-RU" i="1" dirty="0" smtClean="0"/>
              <a:t> </a:t>
            </a:r>
            <a:r>
              <a:rPr lang="ru-RU" i="1" dirty="0" err="1" smtClean="0"/>
              <a:t>хвилями</a:t>
            </a:r>
            <a:r>
              <a:rPr lang="ru-RU" i="1" dirty="0" smtClean="0"/>
              <a:t>; коли </a:t>
            </a:r>
            <a:r>
              <a:rPr lang="ru-RU" i="1" dirty="0" err="1" smtClean="0"/>
              <a:t>обважнілі</a:t>
            </a:r>
            <a:r>
              <a:rPr lang="ru-RU" i="1" dirty="0" smtClean="0"/>
              <a:t> колоски </a:t>
            </a:r>
            <a:r>
              <a:rPr lang="ru-RU" i="1" dirty="0" err="1" smtClean="0"/>
              <a:t>черкаються</a:t>
            </a:r>
            <a:r>
              <a:rPr lang="ru-RU" i="1" dirty="0" smtClean="0"/>
              <a:t> об голову, об </a:t>
            </a:r>
            <a:r>
              <a:rPr lang="ru-RU" i="1" dirty="0" err="1" smtClean="0"/>
              <a:t>вуха</a:t>
            </a:r>
            <a:r>
              <a:rPr lang="ru-RU" i="1" dirty="0" smtClean="0"/>
              <a:t>… (</a:t>
            </a:r>
            <a:r>
              <a:rPr lang="ru-RU" i="1" dirty="0" err="1" smtClean="0"/>
              <a:t>І.Нечуй-Левицький</a:t>
            </a:r>
            <a:r>
              <a:rPr lang="ru-RU" dirty="0" smtClean="0"/>
              <a:t>)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/>
              <a:t>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рубрик.</a:t>
            </a:r>
            <a:r>
              <a:rPr lang="ru-RU" dirty="0" smtClean="0"/>
              <a:t> </a:t>
            </a:r>
            <a:r>
              <a:rPr lang="uk-UA" dirty="0" smtClean="0"/>
              <a:t>“</a:t>
            </a:r>
            <a:r>
              <a:rPr lang="ru-RU" i="1" dirty="0" smtClean="0"/>
              <a:t>1) </a:t>
            </a:r>
            <a:r>
              <a:rPr lang="ru-RU" i="1" dirty="0" err="1" smtClean="0"/>
              <a:t>голосні</a:t>
            </a:r>
            <a:r>
              <a:rPr lang="ru-RU" i="1" dirty="0" smtClean="0"/>
              <a:t>; 2) </a:t>
            </a:r>
            <a:r>
              <a:rPr lang="ru-RU" i="1" dirty="0" err="1" smtClean="0"/>
              <a:t>приголосні</a:t>
            </a:r>
            <a:r>
              <a:rPr lang="ru-RU" i="1" dirty="0" smtClean="0"/>
              <a:t>; та </a:t>
            </a:r>
            <a:r>
              <a:rPr lang="ru-RU" i="1" dirty="0" err="1" smtClean="0"/>
              <a:t>ін</a:t>
            </a:r>
            <a:r>
              <a:rPr lang="ru-RU" dirty="0" smtClean="0"/>
              <a:t>.</a:t>
            </a:r>
            <a:r>
              <a:rPr lang="uk-UA" dirty="0" smtClean="0"/>
              <a:t>”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Двокрапка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5852" y="1714488"/>
            <a:ext cx="485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/>
              <a:t>Двокрапка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вживається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14414" y="2571744"/>
            <a:ext cx="69294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безсполучникових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реченнях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різнотипними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частинами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друга </a:t>
            </a:r>
            <a:r>
              <a:rPr lang="ru-RU" sz="2000" dirty="0" err="1" smtClean="0"/>
              <a:t>частина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розкриває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зміст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першої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пояснює</a:t>
            </a:r>
            <a:r>
              <a:rPr lang="ru-RU" sz="2000" dirty="0" smtClean="0"/>
              <a:t> </a:t>
            </a:r>
            <a:r>
              <a:rPr lang="ru-RU" sz="2000" dirty="0" err="1" smtClean="0"/>
              <a:t>окрему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частину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Він</a:t>
            </a:r>
            <a:r>
              <a:rPr lang="ru-RU" i="1" dirty="0" smtClean="0"/>
              <a:t> </a:t>
            </a:r>
            <a:r>
              <a:rPr lang="ru-RU" i="1" dirty="0" err="1" smtClean="0"/>
              <a:t>врахував</a:t>
            </a:r>
            <a:r>
              <a:rPr lang="ru-RU" i="1" dirty="0" smtClean="0"/>
              <a:t> все: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скаже</a:t>
            </a:r>
            <a:r>
              <a:rPr lang="ru-RU" i="1" dirty="0" smtClean="0"/>
              <a:t> </a:t>
            </a:r>
            <a:r>
              <a:rPr lang="ru-RU" i="1" dirty="0" err="1" smtClean="0"/>
              <a:t>він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те, як </a:t>
            </a:r>
            <a:r>
              <a:rPr lang="ru-RU" i="1" dirty="0" err="1" smtClean="0"/>
              <a:t>його</a:t>
            </a:r>
            <a:r>
              <a:rPr lang="ru-RU" i="1" dirty="0" smtClean="0"/>
              <a:t> </a:t>
            </a:r>
            <a:r>
              <a:rPr lang="ru-RU" i="1" dirty="0" err="1" smtClean="0"/>
              <a:t>сприйме</a:t>
            </a:r>
            <a:r>
              <a:rPr lang="ru-RU" i="1" dirty="0" smtClean="0"/>
              <a:t> </a:t>
            </a:r>
            <a:r>
              <a:rPr lang="ru-RU" i="1" dirty="0" err="1" smtClean="0"/>
              <a:t>аудіторія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навіть</a:t>
            </a:r>
            <a:r>
              <a:rPr lang="ru-RU" i="1" dirty="0" smtClean="0"/>
              <a:t> думку самого </a:t>
            </a:r>
            <a:r>
              <a:rPr lang="ru-RU" i="1" dirty="0" err="1" smtClean="0"/>
              <a:t>Миколи</a:t>
            </a:r>
            <a:r>
              <a:rPr lang="ru-RU" i="1" dirty="0" smtClean="0"/>
              <a:t> Петровича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При </a:t>
            </a:r>
            <a:r>
              <a:rPr lang="ru-RU" sz="2000" dirty="0" err="1" smtClean="0"/>
              <a:t>прямій</a:t>
            </a:r>
            <a:r>
              <a:rPr lang="ru-RU" sz="2000" dirty="0" smtClean="0"/>
              <a:t> </a:t>
            </a:r>
            <a:r>
              <a:rPr lang="ru-RU" sz="2000" dirty="0" err="1" smtClean="0"/>
              <a:t>мові</a:t>
            </a:r>
            <a:r>
              <a:rPr lang="ru-RU" sz="2000" dirty="0" smtClean="0"/>
              <a:t> у </a:t>
            </a:r>
            <a:r>
              <a:rPr lang="ru-RU" sz="2000" dirty="0" err="1" smtClean="0"/>
              <a:t>випадку</a:t>
            </a:r>
            <a:r>
              <a:rPr lang="ru-RU" sz="2000" dirty="0" smtClean="0"/>
              <a:t>, коли слова автора </a:t>
            </a:r>
            <a:r>
              <a:rPr lang="ru-RU" sz="2000" dirty="0" err="1" smtClean="0"/>
              <a:t>їй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передують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en-US" dirty="0" smtClean="0"/>
              <a:t>     </a:t>
            </a:r>
            <a:r>
              <a:rPr lang="uk-UA" dirty="0" smtClean="0"/>
              <a:t>“</a:t>
            </a:r>
            <a:r>
              <a:rPr lang="ru-RU" i="1" dirty="0" smtClean="0"/>
              <a:t>Петро </a:t>
            </a:r>
            <a:r>
              <a:rPr lang="ru-RU" i="1" dirty="0" err="1" smtClean="0"/>
              <a:t>нарешті</a:t>
            </a:r>
            <a:r>
              <a:rPr lang="ru-RU" i="1" dirty="0" smtClean="0"/>
              <a:t> </a:t>
            </a:r>
            <a:r>
              <a:rPr lang="ru-RU" i="1" dirty="0" err="1" smtClean="0"/>
              <a:t>вимовив</a:t>
            </a:r>
            <a:r>
              <a:rPr lang="ru-RU" i="1" dirty="0" smtClean="0"/>
              <a:t>: "Я </a:t>
            </a:r>
            <a:r>
              <a:rPr lang="ru-RU" i="1" dirty="0" err="1" smtClean="0"/>
              <a:t>впевнений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smtClean="0"/>
              <a:t>правда.</a:t>
            </a:r>
            <a:r>
              <a:rPr lang="uk-UA" smtClean="0"/>
              <a:t>”</a:t>
            </a:r>
            <a:endParaRPr lang="ru-RU" sz="20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000240"/>
            <a:ext cx="6715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000" dirty="0" smtClean="0"/>
              <a:t> П</a:t>
            </a:r>
            <a:r>
              <a:rPr lang="ru-RU" sz="2000" dirty="0" err="1" smtClean="0"/>
              <a:t>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узагальнюючого</a:t>
            </a:r>
            <a:r>
              <a:rPr lang="ru-RU" sz="2000" dirty="0" smtClean="0"/>
              <a:t> слова перед </a:t>
            </a:r>
            <a:r>
              <a:rPr lang="ru-RU" sz="2000" dirty="0" err="1" smtClean="0"/>
              <a:t>однорідними</a:t>
            </a:r>
            <a:r>
              <a:rPr lang="ru-RU" sz="2000" dirty="0" smtClean="0"/>
              <a:t> членами.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Послідовність</a:t>
            </a:r>
            <a:r>
              <a:rPr lang="ru-RU" i="1" dirty="0" smtClean="0"/>
              <a:t> </a:t>
            </a:r>
            <a:r>
              <a:rPr lang="ru-RU" i="1" dirty="0" err="1" smtClean="0"/>
              <a:t>дій</a:t>
            </a:r>
            <a:r>
              <a:rPr lang="ru-RU" i="1" dirty="0" smtClean="0"/>
              <a:t> </a:t>
            </a:r>
            <a:r>
              <a:rPr lang="ru-RU" i="1" dirty="0" err="1" smtClean="0"/>
              <a:t>така</a:t>
            </a:r>
            <a:r>
              <a:rPr lang="ru-RU" i="1" dirty="0" smtClean="0"/>
              <a:t>: 1) довести,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речення</a:t>
            </a:r>
            <a:r>
              <a:rPr lang="ru-RU" i="1" dirty="0" smtClean="0"/>
              <a:t> складне; </a:t>
            </a:r>
          </a:p>
          <a:p>
            <a:pPr algn="ctr"/>
            <a:r>
              <a:rPr lang="ru-RU" i="1" dirty="0" smtClean="0"/>
              <a:t>2) </a:t>
            </a:r>
            <a:r>
              <a:rPr lang="ru-RU" i="1" dirty="0" err="1" smtClean="0"/>
              <a:t>з'ясувати</a:t>
            </a:r>
            <a:r>
              <a:rPr lang="ru-RU" i="1" dirty="0" smtClean="0"/>
              <a:t> вид складного </a:t>
            </a:r>
            <a:r>
              <a:rPr lang="ru-RU" i="1" dirty="0" err="1" smtClean="0"/>
              <a:t>речення</a:t>
            </a:r>
            <a:r>
              <a:rPr lang="ru-RU" i="1" dirty="0" smtClean="0"/>
              <a:t> та </a:t>
            </a:r>
            <a:r>
              <a:rPr lang="ru-RU" i="1" dirty="0" err="1" smtClean="0"/>
              <a:t>ін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  <a:endParaRPr lang="ru-RU" sz="2000" dirty="0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Двокрапка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4000504"/>
            <a:ext cx="70723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!!!</a:t>
            </a:r>
            <a:r>
              <a:rPr lang="ru-RU" sz="2000" b="1" i="1" dirty="0" smtClean="0"/>
              <a:t> </a:t>
            </a:r>
            <a:r>
              <a:rPr lang="ru-RU" sz="2000" i="1" dirty="0" smtClean="0"/>
              <a:t>Перед </a:t>
            </a:r>
            <a:r>
              <a:rPr lang="ru-RU" sz="2000" i="1" dirty="0" err="1" smtClean="0"/>
              <a:t>двокрапкою</a:t>
            </a:r>
            <a:r>
              <a:rPr lang="ru-RU" sz="2000" i="1" dirty="0" smtClean="0"/>
              <a:t>, як правило, тон </a:t>
            </a:r>
            <a:r>
              <a:rPr lang="ru-RU" sz="2000" i="1" dirty="0" err="1" smtClean="0"/>
              <a:t>підвищується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після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неї</a:t>
            </a:r>
            <a:r>
              <a:rPr lang="ru-RU" sz="2000" i="1" dirty="0" smtClean="0"/>
              <a:t>    	    </a:t>
            </a:r>
            <a:r>
              <a:rPr lang="ru-RU" sz="2000" i="1" dirty="0" err="1" smtClean="0"/>
              <a:t>робиться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вичікувальна</a:t>
            </a:r>
            <a:r>
              <a:rPr lang="ru-RU" sz="2000" i="1" dirty="0" smtClean="0"/>
              <a:t> пауза,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далі</a:t>
            </a:r>
            <a:r>
              <a:rPr lang="ru-RU" sz="2000" i="1" dirty="0" smtClean="0"/>
              <a:t> слова 		        </a:t>
            </a:r>
            <a:r>
              <a:rPr lang="ru-RU" sz="2000" i="1" dirty="0" err="1" smtClean="0"/>
              <a:t>промовляються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звичайним</a:t>
            </a:r>
            <a:r>
              <a:rPr lang="ru-RU" sz="2000" i="1" dirty="0" smtClean="0"/>
              <a:t> тоном.</a:t>
            </a:r>
            <a:endParaRPr lang="ru-RU" sz="2000" i="1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Тире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1571612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Тире</a:t>
            </a:r>
            <a:r>
              <a:rPr lang="ru-RU" sz="2000" dirty="0" smtClean="0"/>
              <a:t> ставиться там, де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одинична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парні</a:t>
            </a:r>
            <a:r>
              <a:rPr lang="ru-RU" sz="2000" dirty="0" smtClean="0"/>
              <a:t> коми,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там, де коми </a:t>
            </a:r>
            <a:r>
              <a:rPr lang="ru-RU" sz="2000" dirty="0" err="1" smtClean="0"/>
              <a:t>ставити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285852" y="2428868"/>
            <a:ext cx="485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Тире </a:t>
            </a:r>
            <a:r>
              <a:rPr lang="ru-RU" sz="2800" b="1" dirty="0" err="1" smtClean="0"/>
              <a:t>вживається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214414" y="3214686"/>
            <a:ext cx="70009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присудком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підметом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вони </a:t>
            </a:r>
            <a:r>
              <a:rPr lang="ru-RU" sz="2000" dirty="0" err="1" smtClean="0"/>
              <a:t>виражені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однаковими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лексично</a:t>
            </a:r>
            <a:r>
              <a:rPr lang="ru-RU" sz="2000" dirty="0" smtClean="0"/>
              <a:t>- </a:t>
            </a:r>
            <a:r>
              <a:rPr lang="ru-RU" sz="2000" dirty="0" err="1" smtClean="0"/>
              <a:t>граматичними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категоріями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Справжня</a:t>
            </a:r>
            <a:r>
              <a:rPr lang="ru-RU" i="1" dirty="0" smtClean="0"/>
              <a:t> дружба - </a:t>
            </a:r>
            <a:r>
              <a:rPr lang="ru-RU" i="1" dirty="0" err="1" smtClean="0"/>
              <a:t>чисте</a:t>
            </a:r>
            <a:r>
              <a:rPr lang="ru-RU" i="1" dirty="0" smtClean="0"/>
              <a:t> </a:t>
            </a:r>
            <a:r>
              <a:rPr lang="ru-RU" i="1" dirty="0" err="1" smtClean="0"/>
              <a:t>джерело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На </a:t>
            </a:r>
            <a:r>
              <a:rPr lang="ru-RU" sz="2000" dirty="0" err="1" smtClean="0"/>
              <a:t>місці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пропущеного</a:t>
            </a:r>
            <a:r>
              <a:rPr lang="ru-RU" sz="2000" dirty="0" smtClean="0"/>
              <a:t> члена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кількох</a:t>
            </a:r>
            <a:r>
              <a:rPr lang="ru-RU" sz="2000" dirty="0" smtClean="0"/>
              <a:t>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sz="2000" dirty="0" smtClean="0"/>
              <a:t> </a:t>
            </a:r>
            <a:r>
              <a:rPr lang="ru-RU" i="1" dirty="0" err="1" smtClean="0"/>
              <a:t>Сьогодні</a:t>
            </a:r>
            <a:r>
              <a:rPr lang="ru-RU" i="1" dirty="0" smtClean="0"/>
              <a:t> (</a:t>
            </a:r>
            <a:r>
              <a:rPr lang="ru-RU" i="1" dirty="0" err="1" smtClean="0"/>
              <a:t>є</a:t>
            </a:r>
            <a:r>
              <a:rPr lang="ru-RU" i="1" dirty="0" smtClean="0"/>
              <a:t>)- </a:t>
            </a:r>
            <a:r>
              <a:rPr lang="ru-RU" i="1" dirty="0" err="1" smtClean="0"/>
              <a:t>твій</a:t>
            </a:r>
            <a:r>
              <a:rPr lang="ru-RU" i="1" dirty="0" smtClean="0"/>
              <a:t> день </a:t>
            </a:r>
            <a:r>
              <a:rPr lang="ru-RU" i="1" dirty="0" err="1" smtClean="0"/>
              <a:t>народження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  <a:endParaRPr lang="ru-RU" sz="20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Тире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1428736"/>
            <a:ext cx="692948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При </a:t>
            </a:r>
            <a:r>
              <a:rPr lang="ru-RU" sz="2000" dirty="0" err="1" smtClean="0"/>
              <a:t>відокремленій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прикладці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smtClean="0"/>
              <a:t>Я так </a:t>
            </a:r>
            <a:r>
              <a:rPr lang="ru-RU" i="1" dirty="0" err="1" smtClean="0"/>
              <a:t>довго</a:t>
            </a:r>
            <a:r>
              <a:rPr lang="ru-RU" i="1" dirty="0" smtClean="0"/>
              <a:t> </a:t>
            </a:r>
            <a:r>
              <a:rPr lang="ru-RU" i="1" dirty="0" err="1" smtClean="0"/>
              <a:t>працював</a:t>
            </a:r>
            <a:r>
              <a:rPr lang="ru-RU" i="1" dirty="0" smtClean="0"/>
              <a:t> - </a:t>
            </a:r>
            <a:r>
              <a:rPr lang="ru-RU" i="1" dirty="0" err="1" smtClean="0"/>
              <a:t>завдяки</a:t>
            </a:r>
            <a:r>
              <a:rPr lang="ru-RU" i="1" dirty="0" smtClean="0"/>
              <a:t> </a:t>
            </a:r>
            <a:r>
              <a:rPr lang="ru-RU" i="1" dirty="0" err="1" smtClean="0"/>
              <a:t>твоїй</a:t>
            </a:r>
            <a:r>
              <a:rPr lang="ru-RU" i="1" dirty="0" smtClean="0"/>
              <a:t> </a:t>
            </a:r>
            <a:r>
              <a:rPr lang="ru-RU" i="1" dirty="0" err="1" smtClean="0"/>
              <a:t>підтримці</a:t>
            </a:r>
            <a:r>
              <a:rPr lang="ru-RU" i="1" dirty="0" smtClean="0"/>
              <a:t> - для того, </a:t>
            </a:r>
            <a:r>
              <a:rPr lang="ru-RU" i="1" dirty="0" err="1" smtClean="0"/>
              <a:t>що</a:t>
            </a:r>
            <a:r>
              <a:rPr lang="ru-RU" i="1" dirty="0" smtClean="0"/>
              <a:t> б </a:t>
            </a:r>
            <a:r>
              <a:rPr lang="ru-RU" i="1" dirty="0" err="1" smtClean="0"/>
              <a:t>доказати</a:t>
            </a:r>
            <a:r>
              <a:rPr lang="ru-RU" i="1" dirty="0" smtClean="0"/>
              <a:t> самому </a:t>
            </a:r>
            <a:r>
              <a:rPr lang="ru-RU" i="1" dirty="0" err="1" smtClean="0"/>
              <a:t>собі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Перед </a:t>
            </a:r>
            <a:r>
              <a:rPr lang="ru-RU" sz="2000" dirty="0" err="1" smtClean="0"/>
              <a:t>узагальнюючим</a:t>
            </a:r>
            <a:r>
              <a:rPr lang="ru-RU" sz="2000" dirty="0" smtClean="0"/>
              <a:t> словом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однорідних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dirty="0" smtClean="0"/>
              <a:t>“</a:t>
            </a:r>
            <a:r>
              <a:rPr lang="ru-RU" i="1" dirty="0" smtClean="0"/>
              <a:t>На </a:t>
            </a:r>
            <a:r>
              <a:rPr lang="ru-RU" i="1" dirty="0" err="1" smtClean="0"/>
              <a:t>пустирях</a:t>
            </a:r>
            <a:r>
              <a:rPr lang="ru-RU" i="1" dirty="0" smtClean="0"/>
              <a:t>, у </a:t>
            </a:r>
            <a:r>
              <a:rPr lang="ru-RU" i="1" dirty="0" err="1" smtClean="0"/>
              <a:t>рівчаках</a:t>
            </a:r>
            <a:r>
              <a:rPr lang="ru-RU" i="1" dirty="0" smtClean="0"/>
              <a:t> та </a:t>
            </a:r>
            <a:r>
              <a:rPr lang="ru-RU" i="1" dirty="0" err="1" smtClean="0"/>
              <a:t>неглибоких</a:t>
            </a:r>
            <a:r>
              <a:rPr lang="ru-RU" i="1" dirty="0" smtClean="0"/>
              <a:t> балках - </a:t>
            </a:r>
            <a:r>
              <a:rPr lang="ru-RU" i="1" dirty="0" err="1" smtClean="0"/>
              <a:t>скрізь</a:t>
            </a:r>
            <a:r>
              <a:rPr lang="ru-RU" i="1" dirty="0" smtClean="0"/>
              <a:t> росте </a:t>
            </a:r>
            <a:r>
              <a:rPr lang="ru-RU" i="1" dirty="0" err="1" smtClean="0"/>
              <a:t>ця</a:t>
            </a:r>
            <a:r>
              <a:rPr lang="ru-RU" i="1" dirty="0" smtClean="0"/>
              <a:t> </a:t>
            </a:r>
            <a:r>
              <a:rPr lang="ru-RU" i="1" dirty="0" err="1" smtClean="0"/>
              <a:t>невибаглива</a:t>
            </a:r>
            <a:r>
              <a:rPr lang="ru-RU" i="1" dirty="0" smtClean="0"/>
              <a:t> </a:t>
            </a:r>
            <a:r>
              <a:rPr lang="ru-RU" i="1" dirty="0" err="1" smtClean="0"/>
              <a:t>рослина</a:t>
            </a:r>
            <a:r>
              <a:rPr lang="ru-RU" i="1" dirty="0" smtClean="0"/>
              <a:t>.</a:t>
            </a:r>
            <a:r>
              <a:rPr lang="uk-UA" dirty="0" smtClean="0"/>
              <a:t>”</a:t>
            </a:r>
          </a:p>
          <a:p>
            <a:pPr algn="ctr"/>
            <a:endParaRPr lang="uk-UA" dirty="0" smtClean="0"/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друга половина </a:t>
            </a:r>
            <a:r>
              <a:rPr lang="ru-RU" dirty="0" err="1" smtClean="0"/>
              <a:t>безсполучникового</a:t>
            </a:r>
            <a:r>
              <a:rPr lang="ru-RU" dirty="0" smtClean="0"/>
              <a:t> складного </a:t>
            </a:r>
            <a:r>
              <a:rPr lang="ru-RU" dirty="0" err="1" smtClean="0"/>
              <a:t>речення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протиставлення</a:t>
            </a:r>
            <a:r>
              <a:rPr lang="ru-RU" dirty="0" smtClean="0"/>
              <a:t>.</a:t>
            </a:r>
          </a:p>
          <a:p>
            <a:pPr lvl="1">
              <a:buFont typeface="Arial" pitchFamily="34" charset="0"/>
              <a:buChar char="•"/>
            </a:pPr>
            <a:endParaRPr lang="uk-UA" dirty="0" smtClean="0"/>
          </a:p>
          <a:p>
            <a:pPr lvl="1" algn="ctr"/>
            <a:r>
              <a:rPr lang="uk-UA" dirty="0" smtClean="0"/>
              <a:t>“</a:t>
            </a:r>
            <a:r>
              <a:rPr lang="ru-RU" i="1" dirty="0" err="1" smtClean="0"/>
              <a:t>Ще</a:t>
            </a:r>
            <a:r>
              <a:rPr lang="ru-RU" i="1" dirty="0" smtClean="0"/>
              <a:t> </a:t>
            </a:r>
            <a:r>
              <a:rPr lang="ru-RU" i="1" dirty="0" err="1" smtClean="0"/>
              <a:t>сонячні</a:t>
            </a:r>
            <a:r>
              <a:rPr lang="ru-RU" i="1" dirty="0" smtClean="0"/>
              <a:t> </a:t>
            </a:r>
            <a:r>
              <a:rPr lang="ru-RU" i="1" dirty="0" err="1" smtClean="0"/>
              <a:t>промені</a:t>
            </a:r>
            <a:r>
              <a:rPr lang="ru-RU" i="1" dirty="0" smtClean="0"/>
              <a:t> </a:t>
            </a:r>
            <a:r>
              <a:rPr lang="ru-RU" i="1" dirty="0" err="1" smtClean="0"/>
              <a:t>сплять</a:t>
            </a:r>
            <a:r>
              <a:rPr lang="ru-RU" i="1" dirty="0" smtClean="0"/>
              <a:t> - </a:t>
            </a:r>
            <a:r>
              <a:rPr lang="ru-RU" i="1" dirty="0" err="1" smtClean="0"/>
              <a:t>досвітні</a:t>
            </a:r>
            <a:r>
              <a:rPr lang="ru-RU" i="1" dirty="0" smtClean="0"/>
              <a:t> </a:t>
            </a:r>
            <a:r>
              <a:rPr lang="ru-RU" i="1" dirty="0" err="1" smtClean="0"/>
              <a:t>вогні</a:t>
            </a:r>
            <a:r>
              <a:rPr lang="ru-RU" i="1" dirty="0" smtClean="0"/>
              <a:t> </a:t>
            </a:r>
            <a:r>
              <a:rPr lang="ru-RU" i="1" dirty="0" err="1" smtClean="0"/>
              <a:t>вже</a:t>
            </a:r>
            <a:r>
              <a:rPr lang="ru-RU" i="1" dirty="0" smtClean="0"/>
              <a:t> </a:t>
            </a:r>
            <a:r>
              <a:rPr lang="ru-RU" i="1" dirty="0" err="1" smtClean="0"/>
              <a:t>горять</a:t>
            </a:r>
            <a:r>
              <a:rPr lang="ru-RU" i="1" dirty="0" smtClean="0"/>
              <a:t> (</a:t>
            </a:r>
            <a:r>
              <a:rPr lang="ru-RU" i="1" dirty="0" err="1" smtClean="0"/>
              <a:t>Л.Українка</a:t>
            </a:r>
            <a:r>
              <a:rPr lang="ru-RU" dirty="0" smtClean="0"/>
              <a:t>).</a:t>
            </a:r>
            <a:r>
              <a:rPr lang="uk-UA" dirty="0" smtClean="0"/>
              <a:t>”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Знак оклику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1500174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Знак оклику </a:t>
            </a:r>
            <a:r>
              <a:rPr lang="ru-RU" sz="2800" b="1" dirty="0" err="1" smtClean="0"/>
              <a:t>вживається</a:t>
            </a:r>
            <a:r>
              <a:rPr lang="ru-RU" sz="2800" b="1" dirty="0" smtClean="0"/>
              <a:t>:</a:t>
            </a:r>
            <a:endParaRPr lang="ru-RU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14414" y="2285992"/>
            <a:ext cx="69294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спонукального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, </a:t>
            </a:r>
            <a:r>
              <a:rPr lang="ru-RU" sz="2000" dirty="0" err="1" smtClean="0"/>
              <a:t>крім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спонукання</a:t>
            </a:r>
            <a:r>
              <a:rPr lang="ru-RU" sz="2000" dirty="0" smtClean="0"/>
              <a:t>, в </a:t>
            </a:r>
            <a:r>
              <a:rPr lang="ru-RU" sz="2000" dirty="0" err="1" smtClean="0"/>
              <a:t>реченні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виражається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емоційний</a:t>
            </a:r>
            <a:r>
              <a:rPr lang="ru-RU" sz="2000" dirty="0" smtClean="0"/>
              <a:t> стан того, </a:t>
            </a:r>
            <a:r>
              <a:rPr lang="ru-RU" sz="2000" dirty="0" err="1" smtClean="0"/>
              <a:t>хто</a:t>
            </a:r>
            <a:r>
              <a:rPr lang="ru-RU" sz="2000" dirty="0" smtClean="0"/>
              <a:t> говорить.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smtClean="0"/>
              <a:t>А ну, </a:t>
            </a:r>
            <a:r>
              <a:rPr lang="ru-RU" i="1" dirty="0" err="1" smtClean="0"/>
              <a:t>відчиняй</a:t>
            </a:r>
            <a:r>
              <a:rPr lang="ru-RU" i="1" dirty="0" smtClean="0"/>
              <a:t>!"- </a:t>
            </a:r>
            <a:r>
              <a:rPr lang="ru-RU" i="1" dirty="0" err="1" smtClean="0"/>
              <a:t>вигукнув</a:t>
            </a:r>
            <a:r>
              <a:rPr lang="ru-RU" i="1" dirty="0" smtClean="0"/>
              <a:t> </a:t>
            </a:r>
            <a:r>
              <a:rPr lang="ru-RU" i="1" dirty="0" err="1" smtClean="0"/>
              <a:t>хтось</a:t>
            </a:r>
            <a:r>
              <a:rPr lang="ru-RU" i="1" dirty="0" smtClean="0"/>
              <a:t> за </a:t>
            </a:r>
            <a:r>
              <a:rPr lang="ru-RU" i="1" dirty="0" err="1" smtClean="0"/>
              <a:t>дверима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звертання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емоційному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виділенні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dirty="0" smtClean="0"/>
              <a:t>“</a:t>
            </a:r>
            <a:r>
              <a:rPr lang="ru-RU" i="1" dirty="0" smtClean="0"/>
              <a:t>- </a:t>
            </a:r>
            <a:r>
              <a:rPr lang="ru-RU" i="1" dirty="0" err="1" smtClean="0"/>
              <a:t>Хлопці</a:t>
            </a:r>
            <a:r>
              <a:rPr lang="ru-RU" i="1" dirty="0" smtClean="0"/>
              <a:t>! - покликав Олег </a:t>
            </a:r>
            <a:r>
              <a:rPr lang="ru-RU" i="1" dirty="0" err="1" smtClean="0"/>
              <a:t>Васильович</a:t>
            </a:r>
            <a:r>
              <a:rPr lang="ru-RU" i="1" dirty="0" smtClean="0"/>
              <a:t> - </a:t>
            </a:r>
            <a:r>
              <a:rPr lang="ru-RU" i="1" dirty="0" err="1" smtClean="0"/>
              <a:t>Швидко</a:t>
            </a:r>
            <a:r>
              <a:rPr lang="ru-RU" i="1" dirty="0" smtClean="0"/>
              <a:t> </a:t>
            </a:r>
            <a:r>
              <a:rPr lang="ru-RU" i="1" dirty="0" err="1" smtClean="0"/>
              <a:t>біжить</a:t>
            </a:r>
            <a:r>
              <a:rPr lang="ru-RU" i="1" dirty="0" smtClean="0"/>
              <a:t> до мене!</a:t>
            </a:r>
            <a:r>
              <a:rPr lang="uk-UA" dirty="0" smtClean="0"/>
              <a:t>”</a:t>
            </a:r>
          </a:p>
          <a:p>
            <a:pPr algn="ctr"/>
            <a:endParaRPr lang="uk-UA" dirty="0" smtClean="0"/>
          </a:p>
          <a:p>
            <a:pPr lvl="2"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розповідного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виражається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емоційний</a:t>
            </a:r>
            <a:r>
              <a:rPr lang="ru-RU" sz="2000" dirty="0" smtClean="0"/>
              <a:t> стан автора.</a:t>
            </a:r>
          </a:p>
          <a:p>
            <a:pPr lvl="2">
              <a:buFont typeface="Arial" pitchFamily="34" charset="0"/>
              <a:buChar char="•"/>
            </a:pPr>
            <a:endParaRPr lang="uk-UA" dirty="0" smtClean="0"/>
          </a:p>
          <a:p>
            <a:pPr lvl="2" algn="ctr"/>
            <a:r>
              <a:rPr lang="uk-UA" dirty="0" smtClean="0"/>
              <a:t>“</a:t>
            </a:r>
            <a:r>
              <a:rPr lang="ru-RU" i="1" dirty="0" smtClean="0"/>
              <a:t>Боже! </a:t>
            </a:r>
            <a:r>
              <a:rPr lang="ru-RU" i="1" dirty="0" err="1" smtClean="0"/>
              <a:t>Що</a:t>
            </a:r>
            <a:r>
              <a:rPr lang="ru-RU" i="1" dirty="0" smtClean="0"/>
              <a:t> ж </a:t>
            </a:r>
            <a:r>
              <a:rPr lang="ru-RU" i="1" dirty="0" err="1" smtClean="0"/>
              <a:t>ви</a:t>
            </a:r>
            <a:r>
              <a:rPr lang="ru-RU" i="1" dirty="0" smtClean="0"/>
              <a:t> </a:t>
            </a:r>
            <a:r>
              <a:rPr lang="ru-RU" i="1" dirty="0" err="1" smtClean="0"/>
              <a:t>наробили</a:t>
            </a:r>
            <a:r>
              <a:rPr lang="ru-RU" i="1" dirty="0" smtClean="0"/>
              <a:t>!</a:t>
            </a:r>
            <a:r>
              <a:rPr lang="uk-UA" dirty="0" smtClean="0"/>
              <a:t>”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Знак питання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1500174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Знак </a:t>
            </a:r>
            <a:r>
              <a:rPr lang="ru-RU" sz="2800" b="1" dirty="0" err="1" smtClean="0"/>
              <a:t>питання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вживається</a:t>
            </a:r>
            <a:r>
              <a:rPr lang="ru-RU" sz="2800" b="1" dirty="0" smtClean="0"/>
              <a:t>: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500166" y="2428868"/>
            <a:ext cx="64294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питального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sz="2000" i="1" dirty="0" err="1" smtClean="0"/>
              <a:t>Звідки</a:t>
            </a:r>
            <a:r>
              <a:rPr lang="ru-RU" sz="2000" i="1" dirty="0" smtClean="0"/>
              <a:t> ж ми </a:t>
            </a:r>
            <a:r>
              <a:rPr lang="ru-RU" sz="2000" i="1" dirty="0" err="1" smtClean="0"/>
              <a:t>такі</a:t>
            </a:r>
            <a:r>
              <a:rPr lang="ru-RU" sz="2000" i="1" dirty="0" smtClean="0"/>
              <a:t>?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діалогах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dirty="0" smtClean="0"/>
              <a:t>“ </a:t>
            </a:r>
            <a:r>
              <a:rPr lang="ru-RU" i="1" dirty="0" smtClean="0"/>
              <a:t>̶  </a:t>
            </a:r>
            <a:r>
              <a:rPr lang="ru-RU" i="1" dirty="0" err="1" smtClean="0"/>
              <a:t>Микола</a:t>
            </a:r>
            <a:r>
              <a:rPr lang="ru-RU" i="1" dirty="0" smtClean="0"/>
              <a:t>. </a:t>
            </a:r>
            <a:r>
              <a:rPr lang="ru-RU" i="1" dirty="0" err="1" smtClean="0"/>
              <a:t>Слухайте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чого</a:t>
            </a:r>
            <a:r>
              <a:rPr lang="ru-RU" i="1" dirty="0" smtClean="0"/>
              <a:t> </a:t>
            </a:r>
            <a:r>
              <a:rPr lang="ru-RU" i="1" dirty="0" err="1" smtClean="0"/>
              <a:t>ви</a:t>
            </a:r>
            <a:r>
              <a:rPr lang="ru-RU" i="1" dirty="0" smtClean="0"/>
              <a:t> </a:t>
            </a:r>
            <a:r>
              <a:rPr lang="ru-RU" i="1" dirty="0" err="1" smtClean="0"/>
              <a:t>оце</a:t>
            </a:r>
            <a:r>
              <a:rPr lang="ru-RU" i="1" dirty="0" smtClean="0"/>
              <a:t> все </a:t>
            </a:r>
            <a:r>
              <a:rPr lang="ru-RU" i="1" dirty="0" err="1" smtClean="0"/>
              <a:t>питаннями</a:t>
            </a:r>
            <a:r>
              <a:rPr lang="ru-RU" i="1" dirty="0" smtClean="0"/>
              <a:t> на </a:t>
            </a:r>
            <a:r>
              <a:rPr lang="ru-RU" i="1" dirty="0" err="1" smtClean="0"/>
              <a:t>питання</a:t>
            </a:r>
            <a:r>
              <a:rPr lang="ru-RU" i="1" dirty="0" smtClean="0"/>
              <a:t> </a:t>
            </a:r>
            <a:r>
              <a:rPr lang="ru-RU" i="1" dirty="0" err="1" smtClean="0"/>
              <a:t>відповідаєте</a:t>
            </a:r>
            <a:r>
              <a:rPr lang="ru-RU" i="1" dirty="0" smtClean="0"/>
              <a:t>?</a:t>
            </a:r>
            <a:br>
              <a:rPr lang="ru-RU" i="1" dirty="0" smtClean="0"/>
            </a:br>
            <a:r>
              <a:rPr lang="ru-RU" i="1" dirty="0" smtClean="0"/>
              <a:t>̶  Михайло. А </a:t>
            </a:r>
            <a:r>
              <a:rPr lang="ru-RU" i="1" dirty="0" err="1" smtClean="0"/>
              <a:t>ви</a:t>
            </a:r>
            <a:r>
              <a:rPr lang="ru-RU" i="1" dirty="0" smtClean="0"/>
              <a:t> як </a:t>
            </a:r>
            <a:r>
              <a:rPr lang="ru-RU" i="1" dirty="0" err="1" smtClean="0"/>
              <a:t>думаєте</a:t>
            </a:r>
            <a:r>
              <a:rPr lang="ru-RU" i="1" dirty="0" smtClean="0"/>
              <a:t>?</a:t>
            </a:r>
            <a:r>
              <a:rPr lang="uk-UA" dirty="0" smtClean="0"/>
              <a:t>”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 таке речення?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2" name="Picture 4" descr="http://4.bp.blogspot.com/--gzMQpFToTU/Umj73MsMPLI/AAAAAAAAAFM/2ZsjXftYrSg/s1600/2013102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85860"/>
            <a:ext cx="2710077" cy="213359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71604" y="3357562"/>
            <a:ext cx="67866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 smtClean="0"/>
              <a:t>Речення</a:t>
            </a:r>
            <a:r>
              <a:rPr lang="ru-RU" sz="2800" i="1" dirty="0" smtClean="0"/>
              <a:t> - </a:t>
            </a:r>
            <a:r>
              <a:rPr lang="ru-RU" sz="2800" i="1" dirty="0" err="1" smtClean="0"/>
              <a:t>це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осмислене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сполучення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слів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або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окреме</a:t>
            </a:r>
            <a:r>
              <a:rPr lang="ru-RU" sz="2800" i="1" dirty="0" smtClean="0"/>
              <a:t> слово, </a:t>
            </a:r>
            <a:r>
              <a:rPr lang="ru-RU" sz="2800" i="1" dirty="0" err="1" smtClean="0"/>
              <a:t>граматично</a:t>
            </a:r>
            <a:r>
              <a:rPr lang="ru-RU" sz="2800" i="1" dirty="0" smtClean="0"/>
              <a:t> та </a:t>
            </a:r>
            <a:r>
              <a:rPr lang="ru-RU" sz="2800" i="1" dirty="0" err="1" smtClean="0"/>
              <a:t>інтонаційно</a:t>
            </a:r>
            <a:r>
              <a:rPr lang="ru-RU" sz="2800" i="1" dirty="0" smtClean="0"/>
              <a:t> оформлена як </a:t>
            </a:r>
            <a:r>
              <a:rPr lang="ru-RU" sz="2800" i="1" dirty="0" err="1" smtClean="0"/>
              <a:t>відносно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закінчена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цілість</a:t>
            </a:r>
            <a:r>
              <a:rPr lang="ru-RU" sz="2800" i="1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Просте речення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2571744"/>
            <a:ext cx="4214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Простим</a:t>
            </a:r>
            <a:r>
              <a:rPr lang="en-US" sz="2800" b="1" i="1" dirty="0" smtClean="0"/>
              <a:t> </a:t>
            </a:r>
            <a:r>
              <a:rPr lang="ru-RU" sz="2800" i="1" dirty="0" err="1" smtClean="0"/>
              <a:t>називається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речення</a:t>
            </a:r>
            <a:r>
              <a:rPr lang="ru-RU" sz="2800" i="1" dirty="0" smtClean="0"/>
              <a:t>, яке </a:t>
            </a:r>
            <a:r>
              <a:rPr lang="ru-RU" sz="2800" i="1" dirty="0" err="1" smtClean="0"/>
              <a:t>має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тільки</a:t>
            </a:r>
            <a:r>
              <a:rPr lang="ru-RU" sz="2800" i="1" dirty="0" smtClean="0"/>
              <a:t> одну </a:t>
            </a:r>
            <a:r>
              <a:rPr lang="ru-RU" sz="2800" i="1" dirty="0" err="1" smtClean="0"/>
              <a:t>граматичну</a:t>
            </a:r>
            <a:r>
              <a:rPr lang="ru-RU" sz="2800" i="1" dirty="0" smtClean="0"/>
              <a:t> основу.</a:t>
            </a:r>
            <a:endParaRPr lang="ru-RU" sz="2800" i="1" dirty="0"/>
          </a:p>
        </p:txBody>
      </p:sp>
      <p:pic>
        <p:nvPicPr>
          <p:cNvPr id="19458" name="Picture 2" descr="http://school.xvatit.com/images/c/c9/%D0%9F%D0%BE%D1%87%D0%B5%D1%80%D0%B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643050"/>
            <a:ext cx="3429024" cy="34153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85984" y="5429264"/>
            <a:ext cx="600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Приклад: “</a:t>
            </a:r>
            <a:r>
              <a:rPr lang="ru-RU" sz="2000" i="1" dirty="0" err="1" smtClean="0"/>
              <a:t>Вибігла</a:t>
            </a:r>
            <a:r>
              <a:rPr lang="ru-RU" sz="2000" i="1" dirty="0" smtClean="0"/>
              <a:t> на </a:t>
            </a:r>
            <a:r>
              <a:rPr lang="ru-RU" sz="2000" i="1" dirty="0" err="1" smtClean="0"/>
              <a:t>вулицю</a:t>
            </a:r>
            <a:r>
              <a:rPr lang="ru-RU" sz="2000" i="1" dirty="0" smtClean="0"/>
              <a:t> весела </a:t>
            </a:r>
            <a:r>
              <a:rPr lang="ru-RU" sz="2000" i="1" dirty="0" err="1" smtClean="0"/>
              <a:t>дітвора</a:t>
            </a:r>
            <a:r>
              <a:rPr lang="ru-RU" sz="2000" i="1" dirty="0" smtClean="0"/>
              <a:t>.</a:t>
            </a:r>
            <a:r>
              <a:rPr lang="uk-UA" sz="2000" dirty="0" smtClean="0"/>
              <a:t>”</a:t>
            </a:r>
            <a:endParaRPr lang="ru-RU" sz="20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1857364"/>
            <a:ext cx="38576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2800" dirty="0" err="1" smtClean="0"/>
              <a:t>Крапка</a:t>
            </a:r>
            <a:r>
              <a:rPr lang="ru-RU" sz="2800" dirty="0" smtClean="0"/>
              <a:t> (.)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 Кома (,)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 Крапка з комою (;)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 Двокрапка (:)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 Тире (-)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 Знак оклику (!)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 Знак питання (?)</a:t>
            </a:r>
            <a:endParaRPr lang="ru-RU" sz="2800" dirty="0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Розділові</a:t>
            </a:r>
            <a:r>
              <a:rPr kumimoji="0" lang="uk-UA" sz="44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знаки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 descr="http://ukrtvir.info/wp-content/uploads/2010/11/znaki_ukrtvir.info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85926"/>
            <a:ext cx="2500330" cy="1579574"/>
          </a:xfrm>
          <a:prstGeom prst="rect">
            <a:avLst/>
          </a:prstGeom>
          <a:noFill/>
        </p:spPr>
      </p:pic>
      <p:pic>
        <p:nvPicPr>
          <p:cNvPr id="3076" name="Picture 4" descr="http://f.mypage.ru/8e4fe91bff852c2c5a0716cdcca2dd31_b9c1c382e6e27c9bdca60bdb7369058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857628"/>
            <a:ext cx="2381250" cy="1123950"/>
          </a:xfrm>
          <a:prstGeom prst="rect">
            <a:avLst/>
          </a:prstGeom>
          <a:noFill/>
        </p:spPr>
      </p:pic>
      <p:pic>
        <p:nvPicPr>
          <p:cNvPr id="3078" name="Picture 6" descr="http://www.lenagold.ru/fon/clipart/s/simb/znak2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5143512"/>
            <a:ext cx="1000132" cy="1058964"/>
          </a:xfrm>
          <a:prstGeom prst="rect">
            <a:avLst/>
          </a:prstGeom>
          <a:noFill/>
        </p:spPr>
      </p:pic>
      <p:pic>
        <p:nvPicPr>
          <p:cNvPr id="3080" name="Picture 8" descr="http://r13.imgfast.net/users/1312/50/34/90/smiles/807741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5286388"/>
            <a:ext cx="437200" cy="91083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Крапка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157161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/>
              <a:t>Крапка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вживається</a:t>
            </a:r>
            <a:r>
              <a:rPr lang="ru-RU" sz="2800" b="1" dirty="0" smtClean="0"/>
              <a:t>: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71538" y="2214554"/>
            <a:ext cx="72866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розповідного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двоскладного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односкладного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 algn="ctr"/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Ніч</a:t>
            </a:r>
            <a:r>
              <a:rPr lang="ru-RU" i="1" dirty="0" smtClean="0"/>
              <a:t>. </a:t>
            </a:r>
            <a:r>
              <a:rPr lang="ru-RU" i="1" dirty="0" err="1" smtClean="0"/>
              <a:t>Спека</a:t>
            </a:r>
            <a:r>
              <a:rPr lang="ru-RU" sz="2000" i="1" dirty="0" smtClean="0"/>
              <a:t>.</a:t>
            </a:r>
            <a:r>
              <a:rPr lang="uk-UA" sz="2000" dirty="0" smtClean="0"/>
              <a:t>”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3429000"/>
            <a:ext cx="72152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спонукального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в </a:t>
            </a:r>
            <a:r>
              <a:rPr lang="ru-RU" sz="2000" dirty="0" err="1" smtClean="0"/>
              <a:t>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відсутня</a:t>
            </a:r>
            <a:r>
              <a:rPr lang="ru-RU" sz="2000" dirty="0" smtClean="0"/>
              <a:t>      </a:t>
            </a:r>
            <a:r>
              <a:rPr lang="ru-RU" sz="2000" dirty="0" err="1" smtClean="0"/>
              <a:t>інтонація</a:t>
            </a:r>
            <a:r>
              <a:rPr lang="ru-RU" sz="2000" dirty="0" smtClean="0"/>
              <a:t> оклику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питання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Вирішить</a:t>
            </a:r>
            <a:r>
              <a:rPr lang="ru-RU" i="1" dirty="0" smtClean="0"/>
              <a:t> </a:t>
            </a:r>
            <a:r>
              <a:rPr lang="ru-RU" i="1" dirty="0" err="1" smtClean="0"/>
              <a:t>завдання</a:t>
            </a:r>
            <a:r>
              <a:rPr lang="ru-RU" sz="2000" i="1" dirty="0" smtClean="0"/>
              <a:t>.</a:t>
            </a:r>
            <a:r>
              <a:rPr lang="uk-UA" sz="2000" dirty="0" smtClean="0"/>
              <a:t>”</a:t>
            </a:r>
          </a:p>
          <a:p>
            <a:endParaRPr lang="uk-UA" sz="2000" dirty="0" smtClean="0"/>
          </a:p>
          <a:p>
            <a:pPr lvl="2"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графічно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скороченого</a:t>
            </a:r>
            <a:r>
              <a:rPr lang="ru-RU" sz="2000" dirty="0" smtClean="0"/>
              <a:t> слова.</a:t>
            </a:r>
          </a:p>
          <a:p>
            <a:pPr algn="ctr"/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smtClean="0"/>
              <a:t>напр.; </a:t>
            </a:r>
            <a:r>
              <a:rPr lang="ru-RU" i="1" dirty="0" err="1" smtClean="0"/>
              <a:t>і</a:t>
            </a:r>
            <a:r>
              <a:rPr lang="ru-RU" i="1" dirty="0" smtClean="0"/>
              <a:t> т.д</a:t>
            </a:r>
            <a:r>
              <a:rPr lang="ru-RU" sz="2000" i="1" dirty="0" smtClean="0"/>
              <a:t>.</a:t>
            </a:r>
            <a:r>
              <a:rPr lang="uk-UA" sz="2000" dirty="0" smtClean="0"/>
              <a:t>”</a:t>
            </a:r>
            <a:endParaRPr lang="ru-RU" sz="20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9552" y="692696"/>
            <a:ext cx="8064896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Крапка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38" y="1857364"/>
            <a:ext cx="72866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Для </a:t>
            </a:r>
            <a:r>
              <a:rPr lang="ru-RU" sz="2000" dirty="0" err="1" smtClean="0"/>
              <a:t>виділення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приєднувальних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конструкцій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Будуть</a:t>
            </a:r>
            <a:r>
              <a:rPr lang="ru-RU" i="1" dirty="0" smtClean="0"/>
              <a:t> </a:t>
            </a:r>
            <a:r>
              <a:rPr lang="ru-RU" i="1" dirty="0" err="1" smtClean="0"/>
              <a:t>козаки</a:t>
            </a:r>
            <a:r>
              <a:rPr lang="ru-RU" i="1" dirty="0" smtClean="0"/>
              <a:t> </a:t>
            </a:r>
            <a:r>
              <a:rPr lang="ru-RU" i="1" dirty="0" err="1" smtClean="0"/>
              <a:t>подорожні</a:t>
            </a:r>
            <a:r>
              <a:rPr lang="ru-RU" i="1" dirty="0" smtClean="0"/>
              <a:t> </a:t>
            </a:r>
            <a:r>
              <a:rPr lang="ru-RU" i="1" dirty="0" err="1" smtClean="0"/>
              <a:t>проїжджати</a:t>
            </a:r>
            <a:r>
              <a:rPr lang="ru-RU" i="1" dirty="0" smtClean="0"/>
              <a:t>, </a:t>
            </a:r>
            <a:r>
              <a:rPr lang="ru-RU" i="1" dirty="0" err="1" smtClean="0"/>
              <a:t>твій</a:t>
            </a:r>
            <a:r>
              <a:rPr lang="ru-RU" i="1" dirty="0" smtClean="0"/>
              <a:t>   голос </a:t>
            </a:r>
            <a:r>
              <a:rPr lang="ru-RU" i="1" dirty="0" err="1" smtClean="0"/>
              <a:t>зачувати</a:t>
            </a:r>
            <a:r>
              <a:rPr lang="ru-RU" i="1" dirty="0" smtClean="0"/>
              <a:t>, до </a:t>
            </a:r>
            <a:r>
              <a:rPr lang="ru-RU" i="1" dirty="0" err="1" smtClean="0"/>
              <a:t>могили</a:t>
            </a:r>
            <a:r>
              <a:rPr lang="ru-RU" i="1" dirty="0" smtClean="0"/>
              <a:t> </a:t>
            </a:r>
            <a:r>
              <a:rPr lang="ru-RU" i="1" dirty="0" err="1" smtClean="0"/>
              <a:t>будуть</a:t>
            </a:r>
            <a:r>
              <a:rPr lang="ru-RU" i="1" dirty="0" smtClean="0"/>
              <a:t> </a:t>
            </a:r>
            <a:r>
              <a:rPr lang="ru-RU" i="1" dirty="0" err="1" smtClean="0"/>
              <a:t>завертати</a:t>
            </a:r>
            <a:r>
              <a:rPr lang="ru-RU" i="1" dirty="0" smtClean="0"/>
              <a:t>. </a:t>
            </a:r>
            <a:r>
              <a:rPr lang="ru-RU" i="1" dirty="0" err="1" smtClean="0"/>
              <a:t>Бандуро</a:t>
            </a:r>
            <a:r>
              <a:rPr lang="ru-RU" i="1" dirty="0" smtClean="0"/>
              <a:t> моя (М.Пригара</a:t>
            </a:r>
            <a:r>
              <a:rPr lang="ru-RU" dirty="0" smtClean="0"/>
              <a:t>)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назв</a:t>
            </a:r>
            <a:r>
              <a:rPr lang="ru-RU" sz="2000" dirty="0" smtClean="0"/>
              <a:t> </a:t>
            </a:r>
            <a:r>
              <a:rPr lang="ru-RU" sz="2000" dirty="0" err="1" smtClean="0"/>
              <a:t>дійових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осіб</a:t>
            </a:r>
            <a:r>
              <a:rPr lang="ru-RU" sz="2000" dirty="0" smtClean="0"/>
              <a:t> перед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репліками</a:t>
            </a:r>
            <a:r>
              <a:rPr lang="ru-RU" sz="2000" dirty="0" smtClean="0"/>
              <a:t> в </a:t>
            </a:r>
            <a:r>
              <a:rPr lang="ru-RU" sz="2000" dirty="0" err="1" smtClean="0"/>
              <a:t>драматичних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творах</a:t>
            </a:r>
            <a:r>
              <a:rPr lang="ru-RU" sz="2000" dirty="0" smtClean="0"/>
              <a:t>.</a:t>
            </a:r>
          </a:p>
          <a:p>
            <a:pPr algn="ctr"/>
            <a:r>
              <a:rPr lang="uk-UA" sz="2000" dirty="0" smtClean="0"/>
              <a:t>“</a:t>
            </a:r>
            <a:r>
              <a:rPr lang="ru-RU" i="1" dirty="0" smtClean="0"/>
              <a:t>Василь. І </a:t>
            </a:r>
            <a:r>
              <a:rPr lang="ru-RU" i="1" dirty="0" err="1" smtClean="0"/>
              <a:t>довго</a:t>
            </a:r>
            <a:r>
              <a:rPr lang="ru-RU" i="1" dirty="0" smtClean="0"/>
              <a:t>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ти</a:t>
            </a:r>
            <a:r>
              <a:rPr lang="ru-RU" i="1" dirty="0" smtClean="0"/>
              <a:t> </a:t>
            </a:r>
            <a:r>
              <a:rPr lang="ru-RU" i="1" dirty="0" err="1" smtClean="0"/>
              <a:t>будеш</a:t>
            </a:r>
            <a:r>
              <a:rPr lang="ru-RU" i="1" dirty="0" smtClean="0"/>
              <a:t> </a:t>
            </a:r>
            <a:r>
              <a:rPr lang="ru-RU" i="1" dirty="0" err="1" smtClean="0"/>
              <a:t>чухатися</a:t>
            </a:r>
            <a:r>
              <a:rPr lang="ru-RU" i="1" dirty="0" smtClean="0"/>
              <a:t>?</a:t>
            </a:r>
          </a:p>
          <a:p>
            <a:pPr algn="ctr"/>
            <a:r>
              <a:rPr lang="ru-RU" i="1" dirty="0" smtClean="0"/>
              <a:t>Конюх. </a:t>
            </a:r>
            <a:r>
              <a:rPr lang="ru-RU" i="1" dirty="0" err="1" smtClean="0"/>
              <a:t>Вибачте</a:t>
            </a:r>
            <a:r>
              <a:rPr lang="ru-RU" i="1" dirty="0" smtClean="0"/>
              <a:t>, пане. Винен.</a:t>
            </a:r>
            <a:r>
              <a:rPr lang="uk-UA" sz="2000" dirty="0" smtClean="0"/>
              <a:t>”</a:t>
            </a:r>
          </a:p>
          <a:p>
            <a:pPr algn="ctr">
              <a:buFont typeface="Arial" pitchFamily="34" charset="0"/>
              <a:buChar char="•"/>
            </a:pPr>
            <a:endParaRPr lang="ru-RU" sz="20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Кома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071538" y="1500174"/>
          <a:ext cx="41910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29256" y="300037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“</a:t>
            </a:r>
            <a:r>
              <a:rPr lang="ru-RU" i="1" dirty="0" smtClean="0"/>
              <a:t>Я </a:t>
            </a:r>
            <a:r>
              <a:rPr lang="ru-RU" i="1" dirty="0" err="1" smtClean="0"/>
              <a:t>підвівся</a:t>
            </a:r>
            <a:r>
              <a:rPr lang="ru-RU" i="1" dirty="0" smtClean="0"/>
              <a:t>, </a:t>
            </a:r>
            <a:r>
              <a:rPr lang="ru-RU" i="1" dirty="0" err="1" smtClean="0"/>
              <a:t>поглянув</a:t>
            </a:r>
            <a:r>
              <a:rPr lang="ru-RU" i="1" dirty="0" smtClean="0"/>
              <a:t> </a:t>
            </a:r>
            <a:r>
              <a:rPr lang="ru-RU" i="1" dirty="0" err="1" smtClean="0"/>
              <a:t>їй</a:t>
            </a:r>
            <a:r>
              <a:rPr lang="ru-RU" i="1" dirty="0" smtClean="0"/>
              <a:t> у </a:t>
            </a:r>
            <a:r>
              <a:rPr lang="ru-RU" i="1" dirty="0" err="1" smtClean="0"/>
              <a:t>очі</a:t>
            </a:r>
            <a:r>
              <a:rPr lang="ru-RU" i="1" dirty="0" smtClean="0"/>
              <a:t>.</a:t>
            </a:r>
            <a:r>
              <a:rPr lang="uk-UA" dirty="0" smtClean="0"/>
              <a:t>”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500694" y="4429132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“</a:t>
            </a:r>
            <a:r>
              <a:rPr lang="ru-RU" i="1" dirty="0" smtClean="0"/>
              <a:t>Спи, моя </a:t>
            </a:r>
            <a:r>
              <a:rPr lang="ru-RU" i="1" dirty="0" err="1" smtClean="0"/>
              <a:t>дитинко</a:t>
            </a:r>
            <a:r>
              <a:rPr lang="ru-RU" i="1" dirty="0" smtClean="0"/>
              <a:t>, спи.</a:t>
            </a:r>
            <a:r>
              <a:rPr lang="uk-UA" dirty="0" smtClean="0"/>
              <a:t>”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Кома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5852" y="1714488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Кома </a:t>
            </a:r>
            <a:r>
              <a:rPr lang="ru-RU" sz="2800" b="1" dirty="0" err="1" smtClean="0"/>
              <a:t>вживається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428728" y="2571744"/>
            <a:ext cx="66437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однорідними</a:t>
            </a:r>
            <a:r>
              <a:rPr lang="ru-RU" sz="2000" dirty="0" smtClean="0"/>
              <a:t> членами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безсполучникового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за </a:t>
            </a:r>
            <a:r>
              <a:rPr lang="ru-RU" sz="2000" dirty="0" err="1" smtClean="0"/>
              <a:t>допомогою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потиставного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сполучника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Він</a:t>
            </a:r>
            <a:r>
              <a:rPr lang="ru-RU" i="1" dirty="0" smtClean="0"/>
              <a:t> встав, </a:t>
            </a:r>
            <a:r>
              <a:rPr lang="ru-RU" i="1" dirty="0" err="1" smtClean="0"/>
              <a:t>потягнувся</a:t>
            </a:r>
            <a:r>
              <a:rPr lang="ru-RU" i="1" dirty="0" smtClean="0"/>
              <a:t>, </a:t>
            </a:r>
            <a:r>
              <a:rPr lang="ru-RU" i="1" dirty="0" err="1" smtClean="0"/>
              <a:t>підійшов</a:t>
            </a:r>
            <a:r>
              <a:rPr lang="ru-RU" i="1" dirty="0" smtClean="0"/>
              <a:t> до </a:t>
            </a:r>
            <a:r>
              <a:rPr lang="ru-RU" i="1" dirty="0" err="1" smtClean="0"/>
              <a:t>вікна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частинами</a:t>
            </a:r>
            <a:r>
              <a:rPr lang="ru-RU" sz="2000" dirty="0" smtClean="0"/>
              <a:t> складного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smtClean="0"/>
              <a:t>У </a:t>
            </a:r>
            <a:r>
              <a:rPr lang="ru-RU" i="1" dirty="0" err="1" smtClean="0"/>
              <a:t>кав'ярні</a:t>
            </a:r>
            <a:r>
              <a:rPr lang="ru-RU" i="1" dirty="0" smtClean="0"/>
              <a:t> вони </a:t>
            </a:r>
            <a:r>
              <a:rPr lang="ru-RU" i="1" dirty="0" err="1" smtClean="0"/>
              <a:t>зустрілися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друзями</a:t>
            </a:r>
            <a:r>
              <a:rPr lang="ru-RU" i="1" dirty="0" smtClean="0"/>
              <a:t>, </a:t>
            </a:r>
            <a:r>
              <a:rPr lang="ru-RU" i="1" dirty="0" err="1" smtClean="0"/>
              <a:t>яких</a:t>
            </a:r>
            <a:r>
              <a:rPr lang="ru-RU" i="1" dirty="0" smtClean="0"/>
              <a:t> давно не </a:t>
            </a:r>
            <a:r>
              <a:rPr lang="ru-RU" i="1" dirty="0" err="1" smtClean="0"/>
              <a:t>бачили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Кома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1785926"/>
            <a:ext cx="69294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/>
              <a:t>При </a:t>
            </a:r>
            <a:r>
              <a:rPr lang="ru-RU" sz="2000" dirty="0" err="1" smtClean="0"/>
              <a:t>виділенні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інтонацією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за </a:t>
            </a:r>
            <a:r>
              <a:rPr lang="ru-RU" sz="2000" dirty="0" err="1" smtClean="0"/>
              <a:t>смислом</a:t>
            </a:r>
            <a:r>
              <a:rPr lang="ru-RU" sz="2000" dirty="0" smtClean="0"/>
              <a:t> </a:t>
            </a:r>
            <a:r>
              <a:rPr lang="ru-RU" sz="2000" dirty="0" err="1" smtClean="0"/>
              <a:t>звертання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вставних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вставлених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словосполучень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речень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відокремлених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другорядних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уточнюючих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слів</a:t>
            </a:r>
            <a:r>
              <a:rPr lang="ru-RU" sz="2000" dirty="0" smtClean="0"/>
              <a:t>, </a:t>
            </a:r>
            <a:r>
              <a:rPr lang="ru-RU" sz="2000" dirty="0" err="1" smtClean="0"/>
              <a:t>вигуків</a:t>
            </a:r>
            <a:r>
              <a:rPr lang="ru-RU" sz="2000" dirty="0" smtClean="0"/>
              <a:t>, </a:t>
            </a:r>
            <a:r>
              <a:rPr lang="ru-RU" sz="2000" dirty="0" err="1" smtClean="0"/>
              <a:t>стверджуючих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часток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порівняльних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зворотів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dirty="0" smtClean="0"/>
              <a:t>“</a:t>
            </a:r>
            <a:r>
              <a:rPr lang="ru-RU" i="1" dirty="0" smtClean="0"/>
              <a:t>Пиши ж </a:t>
            </a:r>
            <a:r>
              <a:rPr lang="ru-RU" i="1" dirty="0" err="1" smtClean="0"/>
              <a:t>мені</a:t>
            </a:r>
            <a:r>
              <a:rPr lang="ru-RU" i="1" dirty="0" smtClean="0"/>
              <a:t>, </a:t>
            </a:r>
            <a:r>
              <a:rPr lang="ru-RU" i="1" dirty="0" err="1" smtClean="0"/>
              <a:t>друже</a:t>
            </a:r>
            <a:r>
              <a:rPr lang="ru-RU" i="1" dirty="0" smtClean="0"/>
              <a:t>, 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матимеш</a:t>
            </a:r>
            <a:r>
              <a:rPr lang="ru-RU" i="1" dirty="0" smtClean="0"/>
              <a:t> час.</a:t>
            </a:r>
            <a:r>
              <a:rPr lang="uk-UA" dirty="0" smtClean="0"/>
              <a:t>”</a:t>
            </a:r>
            <a:endParaRPr lang="ru-RU" sz="16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763</Words>
  <Application>Microsoft Office PowerPoint</Application>
  <PresentationFormat>Экран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Що таке речення?</vt:lpstr>
      <vt:lpstr>Просте речення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25</cp:revision>
  <dcterms:created xsi:type="dcterms:W3CDTF">2013-08-20T23:50:31Z</dcterms:created>
  <dcterms:modified xsi:type="dcterms:W3CDTF">2014-03-08T11:39:09Z</dcterms:modified>
</cp:coreProperties>
</file>